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5"/>
  </p:notesMasterIdLst>
  <p:handoutMasterIdLst>
    <p:handoutMasterId r:id="rId16"/>
  </p:handoutMasterIdLst>
  <p:sldIdLst>
    <p:sldId id="267" r:id="rId2"/>
    <p:sldId id="270" r:id="rId3"/>
    <p:sldId id="268" r:id="rId4"/>
    <p:sldId id="269" r:id="rId5"/>
    <p:sldId id="285" r:id="rId6"/>
    <p:sldId id="284" r:id="rId7"/>
    <p:sldId id="286" r:id="rId8"/>
    <p:sldId id="287" r:id="rId9"/>
    <p:sldId id="280" r:id="rId10"/>
    <p:sldId id="281" r:id="rId11"/>
    <p:sldId id="288" r:id="rId12"/>
    <p:sldId id="283" r:id="rId13"/>
    <p:sldId id="28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8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96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927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396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186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75303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847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9743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4223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B874-E53C-42B9-98BA-0781B387246C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3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2F4-45D7-406A-9C33-75238E131A1E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47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011-4F7D-42D0-82E1-078A40B76F01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0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471FE-0FCC-47A4-B218-06AF00AFA70F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78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C22A-A385-4013-8BC3-1C712ED98224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55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3CD7-DDC2-4E28-B80E-11B3368F8846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51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2D6B-0F0F-41E5-8A0F-FC2D7E2110E0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02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A38-D70F-41CF-857C-945C6FF6B07D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9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96DC-D1E7-4668-A471-A46ECA2AE34F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9E7030-0A90-6342-B113-F873E4A1E34A}"/>
              </a:ext>
            </a:extLst>
          </p:cNvPr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11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67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C444FFE-4BDB-4301-83D8-FE8B25E7CF5A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6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Thought Bubble Diary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800" dirty="0"/>
              <a:t>- </a:t>
            </a:r>
            <a:r>
              <a:rPr lang="en-US" sz="1600" dirty="0"/>
              <a:t>By Thompson</a:t>
            </a:r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7C3E-C696-5F40-A3F5-9CAB469A6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SAVED ENTRIES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6902E7-3EDB-844F-9BB8-FBD031B07FF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8991" y="1843940"/>
            <a:ext cx="6795654" cy="4327759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DAF4633-420E-3B4C-A760-2F56CFF191A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7034645" y="2063750"/>
            <a:ext cx="2434296" cy="4327639"/>
          </a:xfrm>
        </p:spPr>
      </p:pic>
    </p:spTree>
    <p:extLst>
      <p:ext uri="{BB962C8B-B14F-4D97-AF65-F5344CB8AC3E}">
        <p14:creationId xmlns:p14="http://schemas.microsoft.com/office/powerpoint/2010/main" val="198157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59C4-6ACC-C44A-B684-6D5F2D441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 entry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78207AF-0E49-FD4A-BB44-E046FC96010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79418" y="1787992"/>
            <a:ext cx="2581717" cy="4589721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D2CE963-3930-9841-8CF1-FA5F5865A4D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295981" y="1506682"/>
            <a:ext cx="7407605" cy="4717473"/>
          </a:xfrm>
        </p:spPr>
      </p:pic>
    </p:spTree>
    <p:extLst>
      <p:ext uri="{BB962C8B-B14F-4D97-AF65-F5344CB8AC3E}">
        <p14:creationId xmlns:p14="http://schemas.microsoft.com/office/powerpoint/2010/main" val="155239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D68C5-7FE7-F442-B754-C3115DCF4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AN ENTRY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F35CBF2-7848-6845-A702-2C9593CDFA6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079557" y="1454727"/>
            <a:ext cx="7505500" cy="4779817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323997E-BE60-6C45-8A98-D05D6858077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558636" y="1749714"/>
            <a:ext cx="2602499" cy="4626666"/>
          </a:xfrm>
        </p:spPr>
      </p:pic>
    </p:spTree>
    <p:extLst>
      <p:ext uri="{BB962C8B-B14F-4D97-AF65-F5344CB8AC3E}">
        <p14:creationId xmlns:p14="http://schemas.microsoft.com/office/powerpoint/2010/main" val="102828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BA65-E4A4-3441-9863-754539C954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TIME 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7E5A3E-30BB-C644-8C04-A987C16AB0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29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2E859-E449-0943-902D-1F3F9FCA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3864D-8C28-0D42-9451-B2BFF3114D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/>
              <a:t>Thought Bubble is a diary application developed for Android</a:t>
            </a:r>
          </a:p>
          <a:p>
            <a:r>
              <a:rPr lang="en-US" sz="2400" dirty="0"/>
              <a:t>The app manages users and allows them to jot down quick ideas</a:t>
            </a:r>
          </a:p>
          <a:p>
            <a:r>
              <a:rPr lang="en-US" sz="2400" dirty="0"/>
              <a:t>You can use this app as a your personal diary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B85BA-CEDC-D540-AEE4-6630CD89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F8B4D-57AF-DD49-8B19-70521653F46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Creates user </a:t>
            </a:r>
          </a:p>
          <a:p>
            <a:r>
              <a:rPr lang="en-US" sz="2400" dirty="0"/>
              <a:t>Authenticates users</a:t>
            </a:r>
          </a:p>
          <a:p>
            <a:r>
              <a:rPr lang="en-US" sz="2400" dirty="0"/>
              <a:t>Makes diary entries</a:t>
            </a:r>
          </a:p>
          <a:p>
            <a:r>
              <a:rPr lang="en-US" sz="2400" dirty="0"/>
              <a:t>Saves entries into the database encrypted</a:t>
            </a:r>
          </a:p>
          <a:p>
            <a:r>
              <a:rPr lang="en-US" sz="2400" dirty="0"/>
              <a:t>Reads and manages diary entries with great deal of security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453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3672B-7008-3944-89A8-980D2E18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CFCEC-9B2D-2D42-ACDA-BB53CDCEA0C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USES SHA-1 HASHING ALGORITHM TO HASH USER PASSWORDS</a:t>
            </a:r>
          </a:p>
          <a:p>
            <a:r>
              <a:rPr lang="en-US" sz="2400" dirty="0"/>
              <a:t>COMPARES HASHES AT LOGIN</a:t>
            </a:r>
          </a:p>
          <a:p>
            <a:r>
              <a:rPr lang="en-US" sz="2400" dirty="0"/>
              <a:t>ENCRYPTS DIARY ENTRIES USING AES-256 ALGORITHM</a:t>
            </a:r>
          </a:p>
        </p:txBody>
      </p:sp>
    </p:spTree>
    <p:extLst>
      <p:ext uri="{BB962C8B-B14F-4D97-AF65-F5344CB8AC3E}">
        <p14:creationId xmlns:p14="http://schemas.microsoft.com/office/powerpoint/2010/main" val="15376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B3FF2-150E-9449-BA12-CE5F12CBC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signup activity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A8A9E-842D-EB46-8A6A-65707D8AA46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VALIDATES EMAIL AND PASSWORD</a:t>
            </a:r>
          </a:p>
          <a:p>
            <a:r>
              <a:rPr lang="en-US" sz="2400" dirty="0"/>
              <a:t>SAVES THE EMAIL AND  SHA -1 SIGNATURE OF THE PASSWORD INTO THE DATABASE</a:t>
            </a:r>
          </a:p>
          <a:p>
            <a:r>
              <a:rPr lang="en-US" sz="2400" dirty="0"/>
              <a:t>CHECKS FOR UNIQUE EMAIL ID CONSTRAINTS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BAF63-87C1-D149-B8AA-E54EF8A9789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06532" y="1838500"/>
            <a:ext cx="2554603" cy="4541518"/>
          </a:xfrm>
        </p:spPr>
      </p:pic>
    </p:spTree>
    <p:extLst>
      <p:ext uri="{BB962C8B-B14F-4D97-AF65-F5344CB8AC3E}">
        <p14:creationId xmlns:p14="http://schemas.microsoft.com/office/powerpoint/2010/main" val="328068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FF39-4259-F04F-9720-D681BF74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SIGNS 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8ADC7B-D366-6946-889A-9588D6BED65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-155862" y="1581927"/>
            <a:ext cx="7273129" cy="4631835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9D2E662-EED9-0C44-8A11-B73A52AE8ED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910442" y="1841965"/>
            <a:ext cx="2558499" cy="4548444"/>
          </a:xfrm>
        </p:spPr>
      </p:pic>
    </p:spTree>
    <p:extLst>
      <p:ext uri="{BB962C8B-B14F-4D97-AF65-F5344CB8AC3E}">
        <p14:creationId xmlns:p14="http://schemas.microsoft.com/office/powerpoint/2010/main" val="427740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23D9-420B-1344-9F74-D435F3C3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LOGS 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C45E0-1A77-ED4B-8315-BD310AA46EA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VALIDATES EMAIL AND PASSWORD	</a:t>
            </a:r>
          </a:p>
          <a:p>
            <a:r>
              <a:rPr lang="en-US" sz="2400" dirty="0"/>
              <a:t>GETS THE SHA-1 SIGNATURE OF THE PASSWORD AND COMPARES THEM WITH THE SIGNATURE STORED IN THE DATABASE</a:t>
            </a:r>
          </a:p>
          <a:p>
            <a:r>
              <a:rPr lang="en-US" sz="2400" dirty="0"/>
              <a:t>IF MATCHED, USER IS LET THROUGH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6B8BEC6-5408-B642-AAC9-08A83E8DA84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10591" y="1842076"/>
            <a:ext cx="2550545" cy="4534304"/>
          </a:xfrm>
        </p:spPr>
      </p:pic>
    </p:spTree>
    <p:extLst>
      <p:ext uri="{BB962C8B-B14F-4D97-AF65-F5344CB8AC3E}">
        <p14:creationId xmlns:p14="http://schemas.microsoft.com/office/powerpoint/2010/main" val="43963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6989-749A-7946-95D7-B2D1A9D95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LITTLE APP MENU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6B03F-647D-8940-B49C-2DD711A152B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OPTION 1 – MAKING A NEW PAGE </a:t>
            </a:r>
          </a:p>
          <a:p>
            <a:r>
              <a:rPr lang="en-US" sz="2400" dirty="0"/>
              <a:t>OPTION 2 – Read your pages</a:t>
            </a:r>
          </a:p>
          <a:p>
            <a:r>
              <a:rPr lang="en-US" sz="2400" dirty="0"/>
              <a:t>Option 3 – Log out account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45CFF3-2AE4-454A-A883-DC1DC055376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20982" y="1860550"/>
            <a:ext cx="2540153" cy="4515829"/>
          </a:xfrm>
        </p:spPr>
      </p:pic>
    </p:spTree>
    <p:extLst>
      <p:ext uri="{BB962C8B-B14F-4D97-AF65-F5344CB8AC3E}">
        <p14:creationId xmlns:p14="http://schemas.microsoft.com/office/powerpoint/2010/main" val="186264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FC8E-7099-A944-B2CB-05BB9C27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PAGE IN THE DIARY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93CE0B-2EA7-094E-88A6-8EA0D393ABC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10592" y="1842077"/>
            <a:ext cx="2550544" cy="4534303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8E8D89-8B28-A04A-ADFB-92C371B35C6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CONTENTS ARE ENCRYPTED WITH AES, WHERE THE 256 BIT KEY IS GENERATED FROM THE USER’S PASSWORD SIGNATURE </a:t>
            </a:r>
          </a:p>
          <a:p>
            <a:r>
              <a:rPr lang="en-US" sz="2400" dirty="0"/>
              <a:t>SAVED WITH TIMESTAMP AND EMAIL ADDRESS</a:t>
            </a:r>
          </a:p>
        </p:txBody>
      </p:sp>
    </p:spTree>
    <p:extLst>
      <p:ext uri="{BB962C8B-B14F-4D97-AF65-F5344CB8AC3E}">
        <p14:creationId xmlns:p14="http://schemas.microsoft.com/office/powerpoint/2010/main" val="29921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{FFEBC56C-D2E0-AE4B-995C-B1805D574C46}tf10001077</Template>
  <TotalTime>347</TotalTime>
  <Words>191</Words>
  <Application>Microsoft Macintosh PowerPoint</Application>
  <PresentationFormat>Widescreen</PresentationFormat>
  <Paragraphs>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Georgia</vt:lpstr>
      <vt:lpstr>Impact</vt:lpstr>
      <vt:lpstr>Main Event</vt:lpstr>
      <vt:lpstr>Thought Bubble Diary</vt:lpstr>
      <vt:lpstr>What is it?</vt:lpstr>
      <vt:lpstr>What does it do?</vt:lpstr>
      <vt:lpstr>Features</vt:lpstr>
      <vt:lpstr>The signup activity</vt:lpstr>
      <vt:lpstr>USER SIGNS UP</vt:lpstr>
      <vt:lpstr>USER LOGS IN</vt:lpstr>
      <vt:lpstr>THE LITTLE APP MENU</vt:lpstr>
      <vt:lpstr>making A PAGE IN THE DIARY</vt:lpstr>
      <vt:lpstr>LISTING SAVED ENTRIES</vt:lpstr>
      <vt:lpstr>Reading an entry</vt:lpstr>
      <vt:lpstr>DELETING AN ENTRY</vt:lpstr>
      <vt:lpstr>DEMO TIME !!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Thought Bubble Diary</dc:title>
  <dc:creator>Thompson Benjamin</dc:creator>
  <cp:lastModifiedBy>Thompson Benjamin</cp:lastModifiedBy>
  <cp:revision>19</cp:revision>
  <dcterms:created xsi:type="dcterms:W3CDTF">2018-04-25T07:26:21Z</dcterms:created>
  <dcterms:modified xsi:type="dcterms:W3CDTF">2018-04-25T13:23:04Z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